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556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975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155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53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96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268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315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21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07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103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42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726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___________ Clase 702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11 de </a:t>
            </a:r>
            <a:r>
              <a:rPr lang="en-US" dirty="0" err="1" smtClean="0">
                <a:solidFill>
                  <a:srgbClr val="00B050"/>
                </a:solidFill>
              </a:rPr>
              <a:t>junio</a:t>
            </a:r>
            <a:r>
              <a:rPr lang="en-US" dirty="0" smtClean="0">
                <a:solidFill>
                  <a:srgbClr val="00B050"/>
                </a:solidFill>
              </a:rPr>
              <a:t> del 2015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524000"/>
            <a:ext cx="86868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Propósito # 88b:  </a:t>
            </a:r>
            <a:r>
              <a:rPr lang="es-ES_tradnl" dirty="0" smtClean="0"/>
              <a:t>¿Cómo se llama el equipo de futbol de Santiago?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Actividades:</a:t>
            </a:r>
          </a:p>
          <a:p>
            <a:r>
              <a:rPr lang="es-ES_tradnl" dirty="0" smtClean="0"/>
              <a:t>Repasara la Tarea # 88a</a:t>
            </a:r>
          </a:p>
          <a:p>
            <a:r>
              <a:rPr lang="es-ES_tradnl" dirty="0" smtClean="0"/>
              <a:t>Mirar la segunda parte de la película </a:t>
            </a:r>
          </a:p>
          <a:p>
            <a:r>
              <a:rPr lang="es-ES_tradnl" dirty="0" smtClean="0"/>
              <a:t>Toma apuntes activos de lo que crees </a:t>
            </a:r>
            <a:r>
              <a:rPr lang="es-ES_tradnl" sz="2400" i="1" dirty="0" smtClean="0"/>
              <a:t>(</a:t>
            </a:r>
            <a:r>
              <a:rPr lang="es-ES_tradnl" sz="2400" i="1" dirty="0" err="1" smtClean="0"/>
              <a:t>you</a:t>
            </a:r>
            <a:r>
              <a:rPr lang="es-ES_tradnl" sz="2400" i="1" dirty="0" smtClean="0"/>
              <a:t> </a:t>
            </a:r>
            <a:r>
              <a:rPr lang="es-ES_tradnl" sz="2400" i="1" dirty="0" err="1" smtClean="0"/>
              <a:t>believe</a:t>
            </a:r>
            <a:r>
              <a:rPr lang="es-ES_tradnl" sz="2400" i="1" dirty="0" smtClean="0"/>
              <a:t>)</a:t>
            </a:r>
            <a:r>
              <a:rPr lang="es-ES_tradnl" sz="2400" dirty="0" smtClean="0"/>
              <a:t> </a:t>
            </a:r>
            <a:r>
              <a:rPr lang="es-ES_tradnl" dirty="0" smtClean="0"/>
              <a:t>es importante o interesante durante la película.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Tarea # 88b:</a:t>
            </a:r>
          </a:p>
          <a:p>
            <a:pPr marL="0" indent="0">
              <a:buNone/>
            </a:pPr>
            <a:r>
              <a:rPr lang="es-ES_tradnl" dirty="0" smtClean="0"/>
              <a:t>Completa las preguntas 5-9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65128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</TotalTime>
  <Words>61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 Clase 702 La fecha es el 11 de junio del 2015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15 de diciembre del 2014</dc:title>
  <dc:creator>Helen Zumaeta</dc:creator>
  <cp:lastModifiedBy>Helen Zumaeta</cp:lastModifiedBy>
  <cp:revision>10</cp:revision>
  <cp:lastPrinted>2015-06-09T15:12:24Z</cp:lastPrinted>
  <dcterms:created xsi:type="dcterms:W3CDTF">2014-12-15T19:13:06Z</dcterms:created>
  <dcterms:modified xsi:type="dcterms:W3CDTF">2015-06-12T13:38:30Z</dcterms:modified>
</cp:coreProperties>
</file>